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16"/>
    <p:restoredTop sz="94650"/>
  </p:normalViewPr>
  <p:slideViewPr>
    <p:cSldViewPr snapToGrid="0" showGuides="1">
      <p:cViewPr varScale="1">
        <p:scale>
          <a:sx n="111" d="100"/>
          <a:sy n="111" d="100"/>
        </p:scale>
        <p:origin x="224" y="2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22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9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48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85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52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40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39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20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1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06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57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0ED14-923A-1945-A8F9-68C865BFE351}" type="datetimeFigureOut">
              <a:rPr lang="cs-CZ" smtClean="0"/>
              <a:t>14.02.2024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0D970-12FF-1240-B2A1-C53BB148D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71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BF2C0CE-762A-1A2F-8830-B7D77C078961}"/>
              </a:ext>
            </a:extLst>
          </p:cNvPr>
          <p:cNvSpPr/>
          <p:nvPr/>
        </p:nvSpPr>
        <p:spPr>
          <a:xfrm>
            <a:off x="219919" y="219919"/>
            <a:ext cx="4421529" cy="15278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8C89990-331C-9DFE-8A2E-63A974E25BA9}"/>
              </a:ext>
            </a:extLst>
          </p:cNvPr>
          <p:cNvSpPr txBox="1"/>
          <p:nvPr/>
        </p:nvSpPr>
        <p:spPr>
          <a:xfrm>
            <a:off x="358815" y="799182"/>
            <a:ext cx="227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Pozadí zakoupeno od: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A13802-5D2C-68D8-B402-A8D3C5864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559" y="415792"/>
            <a:ext cx="1128615" cy="112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27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rdce 1">
            <a:extLst>
              <a:ext uri="{FF2B5EF4-FFF2-40B4-BE49-F238E27FC236}">
                <a16:creationId xmlns:a16="http://schemas.microsoft.com/office/drawing/2014/main" id="{02CA97F1-96C6-9D50-D322-2761BB76AC8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8" name="Srdce 7">
            <a:extLst>
              <a:ext uri="{FF2B5EF4-FFF2-40B4-BE49-F238E27FC236}">
                <a16:creationId xmlns:a16="http://schemas.microsoft.com/office/drawing/2014/main" id="{BD711B4C-D9BC-C640-694A-327C59763D13}"/>
              </a:ext>
            </a:extLst>
          </p:cNvPr>
          <p:cNvSpPr/>
          <p:nvPr/>
        </p:nvSpPr>
        <p:spPr>
          <a:xfrm>
            <a:off x="849351" y="-1"/>
            <a:ext cx="8207298" cy="6612673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751" t="-709" r="-78295" b="709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6657BF4-EA10-6EB3-93BC-A6B0BD9C1D87}"/>
              </a:ext>
            </a:extLst>
          </p:cNvPr>
          <p:cNvSpPr/>
          <p:nvPr/>
        </p:nvSpPr>
        <p:spPr>
          <a:xfrm>
            <a:off x="3086100" y="2640790"/>
            <a:ext cx="3733800" cy="13310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8BBEF0-FA82-F5C4-15BC-2DB677ADAC4A}"/>
              </a:ext>
            </a:extLst>
          </p:cNvPr>
          <p:cNvSpPr txBox="1"/>
          <p:nvPr/>
        </p:nvSpPr>
        <p:spPr>
          <a:xfrm>
            <a:off x="3086100" y="264844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dirty="0">
                <a:latin typeface="Noteworthy Light" panose="02000400000000000000" pitchFamily="2" charset="0"/>
                <a:ea typeface="Noteworthy Light" panose="02000400000000000000" pitchFamily="2" charset="0"/>
              </a:rPr>
              <a:t>Eliška</a:t>
            </a:r>
          </a:p>
        </p:txBody>
      </p:sp>
    </p:spTree>
    <p:extLst>
      <p:ext uri="{BB962C8B-B14F-4D97-AF65-F5344CB8AC3E}">
        <p14:creationId xmlns:p14="http://schemas.microsoft.com/office/powerpoint/2010/main" val="89055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rdce 1">
            <a:extLst>
              <a:ext uri="{FF2B5EF4-FFF2-40B4-BE49-F238E27FC236}">
                <a16:creationId xmlns:a16="http://schemas.microsoft.com/office/drawing/2014/main" id="{02CA97F1-96C6-9D50-D322-2761BB76AC8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3" name="Srdce 2">
            <a:extLst>
              <a:ext uri="{FF2B5EF4-FFF2-40B4-BE49-F238E27FC236}">
                <a16:creationId xmlns:a16="http://schemas.microsoft.com/office/drawing/2014/main" id="{F7599D2F-8FD4-9BC0-5C06-555D08C8A32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638" t="-627" r="-49638" b="627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6657BF4-EA10-6EB3-93BC-A6B0BD9C1D87}"/>
              </a:ext>
            </a:extLst>
          </p:cNvPr>
          <p:cNvSpPr/>
          <p:nvPr/>
        </p:nvSpPr>
        <p:spPr>
          <a:xfrm>
            <a:off x="3086100" y="2640790"/>
            <a:ext cx="3733800" cy="13310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23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rdce 1">
            <a:extLst>
              <a:ext uri="{FF2B5EF4-FFF2-40B4-BE49-F238E27FC236}">
                <a16:creationId xmlns:a16="http://schemas.microsoft.com/office/drawing/2014/main" id="{02CA97F1-96C6-9D50-D322-2761BB76AC8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3" name="Srdce 2">
            <a:extLst>
              <a:ext uri="{FF2B5EF4-FFF2-40B4-BE49-F238E27FC236}">
                <a16:creationId xmlns:a16="http://schemas.microsoft.com/office/drawing/2014/main" id="{F7599D2F-8FD4-9BC0-5C06-555D08C8A32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638" t="-627" r="-49638" b="627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6657BF4-EA10-6EB3-93BC-A6B0BD9C1D87}"/>
              </a:ext>
            </a:extLst>
          </p:cNvPr>
          <p:cNvSpPr/>
          <p:nvPr/>
        </p:nvSpPr>
        <p:spPr>
          <a:xfrm>
            <a:off x="3086100" y="2640790"/>
            <a:ext cx="3733800" cy="13310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84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rdce 1">
            <a:extLst>
              <a:ext uri="{FF2B5EF4-FFF2-40B4-BE49-F238E27FC236}">
                <a16:creationId xmlns:a16="http://schemas.microsoft.com/office/drawing/2014/main" id="{02CA97F1-96C6-9D50-D322-2761BB76AC8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3" name="Srdce 2">
            <a:extLst>
              <a:ext uri="{FF2B5EF4-FFF2-40B4-BE49-F238E27FC236}">
                <a16:creationId xmlns:a16="http://schemas.microsoft.com/office/drawing/2014/main" id="{F7599D2F-8FD4-9BC0-5C06-555D08C8A32D}"/>
              </a:ext>
            </a:extLst>
          </p:cNvPr>
          <p:cNvSpPr/>
          <p:nvPr/>
        </p:nvSpPr>
        <p:spPr>
          <a:xfrm>
            <a:off x="849351" y="-3"/>
            <a:ext cx="8207298" cy="6612673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703" t="1251" r="-49703" b="-1251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6657BF4-EA10-6EB3-93BC-A6B0BD9C1D87}"/>
              </a:ext>
            </a:extLst>
          </p:cNvPr>
          <p:cNvSpPr/>
          <p:nvPr/>
        </p:nvSpPr>
        <p:spPr>
          <a:xfrm>
            <a:off x="3086100" y="2640790"/>
            <a:ext cx="3733800" cy="13310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75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rdce 1">
            <a:extLst>
              <a:ext uri="{FF2B5EF4-FFF2-40B4-BE49-F238E27FC236}">
                <a16:creationId xmlns:a16="http://schemas.microsoft.com/office/drawing/2014/main" id="{02CA97F1-96C6-9D50-D322-2761BB76AC8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3" name="Srdce 2">
            <a:extLst>
              <a:ext uri="{FF2B5EF4-FFF2-40B4-BE49-F238E27FC236}">
                <a16:creationId xmlns:a16="http://schemas.microsoft.com/office/drawing/2014/main" id="{F7599D2F-8FD4-9BC0-5C06-555D08C8A32D}"/>
              </a:ext>
            </a:extLst>
          </p:cNvPr>
          <p:cNvSpPr/>
          <p:nvPr/>
        </p:nvSpPr>
        <p:spPr>
          <a:xfrm>
            <a:off x="849351" y="-3"/>
            <a:ext cx="8207298" cy="6612673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638" r="-49638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6657BF4-EA10-6EB3-93BC-A6B0BD9C1D87}"/>
              </a:ext>
            </a:extLst>
          </p:cNvPr>
          <p:cNvSpPr/>
          <p:nvPr/>
        </p:nvSpPr>
        <p:spPr>
          <a:xfrm>
            <a:off x="3086100" y="2640790"/>
            <a:ext cx="3733800" cy="13310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35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rdce 1">
            <a:extLst>
              <a:ext uri="{FF2B5EF4-FFF2-40B4-BE49-F238E27FC236}">
                <a16:creationId xmlns:a16="http://schemas.microsoft.com/office/drawing/2014/main" id="{02CA97F1-96C6-9D50-D322-2761BB76AC8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3" name="Srdce 2">
            <a:extLst>
              <a:ext uri="{FF2B5EF4-FFF2-40B4-BE49-F238E27FC236}">
                <a16:creationId xmlns:a16="http://schemas.microsoft.com/office/drawing/2014/main" id="{F7599D2F-8FD4-9BC0-5C06-555D08C8A32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638" r="-49638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6657BF4-EA10-6EB3-93BC-A6B0BD9C1D87}"/>
              </a:ext>
            </a:extLst>
          </p:cNvPr>
          <p:cNvSpPr/>
          <p:nvPr/>
        </p:nvSpPr>
        <p:spPr>
          <a:xfrm>
            <a:off x="3086100" y="2640790"/>
            <a:ext cx="3733800" cy="13310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99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rdce 1">
            <a:extLst>
              <a:ext uri="{FF2B5EF4-FFF2-40B4-BE49-F238E27FC236}">
                <a16:creationId xmlns:a16="http://schemas.microsoft.com/office/drawing/2014/main" id="{02CA97F1-96C6-9D50-D322-2761BB76AC8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3" name="Srdce 2">
            <a:extLst>
              <a:ext uri="{FF2B5EF4-FFF2-40B4-BE49-F238E27FC236}">
                <a16:creationId xmlns:a16="http://schemas.microsoft.com/office/drawing/2014/main" id="{F7599D2F-8FD4-9BC0-5C06-555D08C8A32D}"/>
              </a:ext>
            </a:extLst>
          </p:cNvPr>
          <p:cNvSpPr/>
          <p:nvPr/>
        </p:nvSpPr>
        <p:spPr>
          <a:xfrm>
            <a:off x="849351" y="-3"/>
            <a:ext cx="8207298" cy="6612673"/>
          </a:xfrm>
          <a:prstGeom prst="hear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9638" r="-49638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6657BF4-EA10-6EB3-93BC-A6B0BD9C1D87}"/>
              </a:ext>
            </a:extLst>
          </p:cNvPr>
          <p:cNvSpPr/>
          <p:nvPr/>
        </p:nvSpPr>
        <p:spPr>
          <a:xfrm>
            <a:off x="3086100" y="2640790"/>
            <a:ext cx="3733800" cy="13310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7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rdce 1">
            <a:extLst>
              <a:ext uri="{FF2B5EF4-FFF2-40B4-BE49-F238E27FC236}">
                <a16:creationId xmlns:a16="http://schemas.microsoft.com/office/drawing/2014/main" id="{02CA97F1-96C6-9D50-D322-2761BB76AC8D}"/>
              </a:ext>
            </a:extLst>
          </p:cNvPr>
          <p:cNvSpPr/>
          <p:nvPr/>
        </p:nvSpPr>
        <p:spPr>
          <a:xfrm>
            <a:off x="849351" y="0"/>
            <a:ext cx="8207298" cy="6612673"/>
          </a:xfrm>
          <a:prstGeom prst="hear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012.jpg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23B96566-7893-299A-1EE2-E61D2C4F9AA5}"/>
              </a:ext>
            </a:extLst>
          </p:cNvPr>
          <p:cNvCxnSpPr>
            <a:cxnSpLocks/>
          </p:cNvCxnSpPr>
          <p:nvPr/>
        </p:nvCxnSpPr>
        <p:spPr>
          <a:xfrm>
            <a:off x="997352" y="1147823"/>
            <a:ext cx="369039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02E72D6-3FA7-9D9E-1B1C-6C8483B07B43}"/>
              </a:ext>
            </a:extLst>
          </p:cNvPr>
          <p:cNvCxnSpPr>
            <a:cxnSpLocks/>
          </p:cNvCxnSpPr>
          <p:nvPr/>
        </p:nvCxnSpPr>
        <p:spPr>
          <a:xfrm>
            <a:off x="849351" y="1946476"/>
            <a:ext cx="820729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1CCD3AD-9D14-73C8-4927-EC9582D47FC6}"/>
              </a:ext>
            </a:extLst>
          </p:cNvPr>
          <p:cNvCxnSpPr>
            <a:cxnSpLocks/>
          </p:cNvCxnSpPr>
          <p:nvPr/>
        </p:nvCxnSpPr>
        <p:spPr>
          <a:xfrm>
            <a:off x="5708249" y="625034"/>
            <a:ext cx="28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1472FEF6-366C-29E9-6613-2A700F46090D}"/>
              </a:ext>
            </a:extLst>
          </p:cNvPr>
          <p:cNvCxnSpPr>
            <a:cxnSpLocks/>
          </p:cNvCxnSpPr>
          <p:nvPr/>
        </p:nvCxnSpPr>
        <p:spPr>
          <a:xfrm>
            <a:off x="962069" y="2677610"/>
            <a:ext cx="79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5886C2D-AA2C-D107-AF51-426C0EB5C312}"/>
              </a:ext>
            </a:extLst>
          </p:cNvPr>
          <p:cNvCxnSpPr>
            <a:cxnSpLocks/>
          </p:cNvCxnSpPr>
          <p:nvPr/>
        </p:nvCxnSpPr>
        <p:spPr>
          <a:xfrm>
            <a:off x="1313168" y="3429000"/>
            <a:ext cx="730328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C5BF280-A1D0-1EA2-F037-CE30192AC315}"/>
              </a:ext>
            </a:extLst>
          </p:cNvPr>
          <p:cNvCxnSpPr>
            <a:cxnSpLocks/>
          </p:cNvCxnSpPr>
          <p:nvPr/>
        </p:nvCxnSpPr>
        <p:spPr>
          <a:xfrm>
            <a:off x="1840375" y="4160134"/>
            <a:ext cx="624079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AB923BFB-0917-FD4D-8B12-902670E75D43}"/>
              </a:ext>
            </a:extLst>
          </p:cNvPr>
          <p:cNvCxnSpPr>
            <a:cxnSpLocks/>
          </p:cNvCxnSpPr>
          <p:nvPr/>
        </p:nvCxnSpPr>
        <p:spPr>
          <a:xfrm>
            <a:off x="2553588" y="4877765"/>
            <a:ext cx="4788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23ECD974-639E-EC7D-6B9C-F99903EB550E}"/>
              </a:ext>
            </a:extLst>
          </p:cNvPr>
          <p:cNvCxnSpPr>
            <a:cxnSpLocks/>
          </p:cNvCxnSpPr>
          <p:nvPr/>
        </p:nvCxnSpPr>
        <p:spPr>
          <a:xfrm>
            <a:off x="3449256" y="5608899"/>
            <a:ext cx="30155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45469A2A-9C75-370C-E7AD-A1E5B9E8ABE8}"/>
              </a:ext>
            </a:extLst>
          </p:cNvPr>
          <p:cNvCxnSpPr>
            <a:cxnSpLocks/>
          </p:cNvCxnSpPr>
          <p:nvPr/>
        </p:nvCxnSpPr>
        <p:spPr>
          <a:xfrm>
            <a:off x="5263674" y="1147823"/>
            <a:ext cx="369039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826C38D4-D750-AF8B-A354-8FF6A4D8459D}"/>
              </a:ext>
            </a:extLst>
          </p:cNvPr>
          <p:cNvCxnSpPr>
            <a:cxnSpLocks/>
          </p:cNvCxnSpPr>
          <p:nvPr/>
        </p:nvCxnSpPr>
        <p:spPr>
          <a:xfrm>
            <a:off x="1313168" y="625034"/>
            <a:ext cx="292316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8746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220</TotalTime>
  <Words>50</Words>
  <Application>Microsoft Macintosh PowerPoint</Application>
  <PresentationFormat>A4 (210 × 297 mm)</PresentationFormat>
  <Paragraphs>17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Noteworthy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Jílková Eliška</dc:creator>
  <cp:lastModifiedBy>Jílková Eliška</cp:lastModifiedBy>
  <cp:revision>1</cp:revision>
  <cp:lastPrinted>2024-02-14T16:03:17Z</cp:lastPrinted>
  <dcterms:created xsi:type="dcterms:W3CDTF">2024-02-14T15:04:52Z</dcterms:created>
  <dcterms:modified xsi:type="dcterms:W3CDTF">2024-02-14T18:45:48Z</dcterms:modified>
</cp:coreProperties>
</file>